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457798-F778-49A9-9EF0-1251CEE88AB3}" v="11" dt="2021-11-19T15:19:14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56" d="100"/>
          <a:sy n="56" d="100"/>
        </p:scale>
        <p:origin x="1800" y="3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ney, Tory (DHHS-Contractor)" userId="14ab9842-25b1-49f9-86aa-d25d5717c55c" providerId="ADAL" clId="{21457798-F778-49A9-9EF0-1251CEE88AB3}"/>
    <pc:docChg chg="custSel modSld">
      <pc:chgData name="Doney, Tory (DHHS-Contractor)" userId="14ab9842-25b1-49f9-86aa-d25d5717c55c" providerId="ADAL" clId="{21457798-F778-49A9-9EF0-1251CEE88AB3}" dt="2021-11-19T15:19:14.258" v="146" actId="572"/>
      <pc:docMkLst>
        <pc:docMk/>
      </pc:docMkLst>
      <pc:sldChg chg="addSp delSp modSp mod">
        <pc:chgData name="Doney, Tory (DHHS-Contractor)" userId="14ab9842-25b1-49f9-86aa-d25d5717c55c" providerId="ADAL" clId="{21457798-F778-49A9-9EF0-1251CEE88AB3}" dt="2021-11-19T15:19:14.258" v="146" actId="572"/>
        <pc:sldMkLst>
          <pc:docMk/>
          <pc:sldMk cId="3279314402" sldId="256"/>
        </pc:sldMkLst>
        <pc:spChg chg="mod">
          <ac:chgData name="Doney, Tory (DHHS-Contractor)" userId="14ab9842-25b1-49f9-86aa-d25d5717c55c" providerId="ADAL" clId="{21457798-F778-49A9-9EF0-1251CEE88AB3}" dt="2021-11-19T15:09:55.779" v="25" actId="20577"/>
          <ac:spMkLst>
            <pc:docMk/>
            <pc:sldMk cId="3279314402" sldId="256"/>
            <ac:spMk id="44" creationId="{D8D86BE9-DB9A-497E-ABA7-A1E92C12035F}"/>
          </ac:spMkLst>
        </pc:spChg>
        <pc:spChg chg="mod">
          <ac:chgData name="Doney, Tory (DHHS-Contractor)" userId="14ab9842-25b1-49f9-86aa-d25d5717c55c" providerId="ADAL" clId="{21457798-F778-49A9-9EF0-1251CEE88AB3}" dt="2021-11-19T15:15:07.776" v="138" actId="20577"/>
          <ac:spMkLst>
            <pc:docMk/>
            <pc:sldMk cId="3279314402" sldId="256"/>
            <ac:spMk id="45" creationId="{01FB0F99-A119-4A80-8CF8-90C387A1BEFD}"/>
          </ac:spMkLst>
        </pc:spChg>
        <pc:graphicFrameChg chg="add mod modGraphic">
          <ac:chgData name="Doney, Tory (DHHS-Contractor)" userId="14ab9842-25b1-49f9-86aa-d25d5717c55c" providerId="ADAL" clId="{21457798-F778-49A9-9EF0-1251CEE88AB3}" dt="2021-11-19T15:19:14.258" v="146" actId="572"/>
          <ac:graphicFrameMkLst>
            <pc:docMk/>
            <pc:sldMk cId="3279314402" sldId="256"/>
            <ac:graphicFrameMk id="4" creationId="{7F890ACD-022E-4973-B463-905413BA86EF}"/>
          </ac:graphicFrameMkLst>
        </pc:graphicFrameChg>
        <pc:graphicFrameChg chg="del">
          <ac:chgData name="Doney, Tory (DHHS-Contractor)" userId="14ab9842-25b1-49f9-86aa-d25d5717c55c" providerId="ADAL" clId="{21457798-F778-49A9-9EF0-1251CEE88AB3}" dt="2021-11-19T15:10:23.142" v="26" actId="478"/>
          <ac:graphicFrameMkLst>
            <pc:docMk/>
            <pc:sldMk cId="3279314402" sldId="256"/>
            <ac:graphicFrameMk id="5" creationId="{CF45761B-A36A-4481-8F4B-A5693B3AA2E7}"/>
          </ac:graphicFrameMkLst>
        </pc:graphicFrameChg>
        <pc:picChg chg="mod">
          <ac:chgData name="Doney, Tory (DHHS-Contractor)" userId="14ab9842-25b1-49f9-86aa-d25d5717c55c" providerId="ADAL" clId="{21457798-F778-49A9-9EF0-1251CEE88AB3}" dt="2021-11-19T15:13:59.730" v="87" actId="1037"/>
          <ac:picMkLst>
            <pc:docMk/>
            <pc:sldMk cId="3279314402" sldId="256"/>
            <ac:picMk id="27" creationId="{1F614C88-ACEE-4200-9749-90B0DF6FC1F4}"/>
          </ac:picMkLst>
        </pc:picChg>
      </pc:sldChg>
    </pc:docChg>
  </pc:docChgLst>
  <pc:docChgLst>
    <pc:chgData name="Tory Doney" userId="14ab9842-25b1-49f9-86aa-d25d5717c55c" providerId="ADAL" clId="{21457798-F778-49A9-9EF0-1251CEE88AB3}"/>
    <pc:docChg chg="modSld">
      <pc:chgData name="Tory Doney" userId="14ab9842-25b1-49f9-86aa-d25d5717c55c" providerId="ADAL" clId="{21457798-F778-49A9-9EF0-1251CEE88AB3}" dt="2022-04-20T23:44:49.476" v="489" actId="962"/>
      <pc:docMkLst>
        <pc:docMk/>
      </pc:docMkLst>
      <pc:sldChg chg="modSp mod">
        <pc:chgData name="Tory Doney" userId="14ab9842-25b1-49f9-86aa-d25d5717c55c" providerId="ADAL" clId="{21457798-F778-49A9-9EF0-1251CEE88AB3}" dt="2022-04-20T23:44:49.476" v="489" actId="962"/>
        <pc:sldMkLst>
          <pc:docMk/>
          <pc:sldMk cId="3279314402" sldId="256"/>
        </pc:sldMkLst>
        <pc:spChg chg="mod">
          <ac:chgData name="Tory Doney" userId="14ab9842-25b1-49f9-86aa-d25d5717c55c" providerId="ADAL" clId="{21457798-F778-49A9-9EF0-1251CEE88AB3}" dt="2022-04-20T23:42:28.339" v="307" actId="962"/>
          <ac:spMkLst>
            <pc:docMk/>
            <pc:sldMk cId="3279314402" sldId="256"/>
            <ac:spMk id="14" creationId="{EEC1A9B9-8176-4A61-BE14-3C6E4F8E63A1}"/>
          </ac:spMkLst>
        </pc:spChg>
        <pc:spChg chg="mod">
          <ac:chgData name="Tory Doney" userId="14ab9842-25b1-49f9-86aa-d25d5717c55c" providerId="ADAL" clId="{21457798-F778-49A9-9EF0-1251CEE88AB3}" dt="2022-04-20T23:44:30.431" v="481" actId="962"/>
          <ac:spMkLst>
            <pc:docMk/>
            <pc:sldMk cId="3279314402" sldId="256"/>
            <ac:spMk id="16" creationId="{ABE85692-A83E-4993-8D01-BD5E0D034575}"/>
          </ac:spMkLst>
        </pc:spChg>
        <pc:spChg chg="mod">
          <ac:chgData name="Tory Doney" userId="14ab9842-25b1-49f9-86aa-d25d5717c55c" providerId="ADAL" clId="{21457798-F778-49A9-9EF0-1251CEE88AB3}" dt="2022-04-20T23:44:41.136" v="484" actId="962"/>
          <ac:spMkLst>
            <pc:docMk/>
            <pc:sldMk cId="3279314402" sldId="256"/>
            <ac:spMk id="28" creationId="{64289BF9-67B6-4360-BC03-F1B1EB0E1C4E}"/>
          </ac:spMkLst>
        </pc:spChg>
        <pc:spChg chg="mod">
          <ac:chgData name="Tory Doney" userId="14ab9842-25b1-49f9-86aa-d25d5717c55c" providerId="ADAL" clId="{21457798-F778-49A9-9EF0-1251CEE88AB3}" dt="2022-04-20T23:44:26.973" v="478" actId="962"/>
          <ac:spMkLst>
            <pc:docMk/>
            <pc:sldMk cId="3279314402" sldId="256"/>
            <ac:spMk id="29" creationId="{9AF6CAD4-6181-4A7D-8B94-9EBA01BAD527}"/>
          </ac:spMkLst>
        </pc:spChg>
        <pc:spChg chg="mod">
          <ac:chgData name="Tory Doney" userId="14ab9842-25b1-49f9-86aa-d25d5717c55c" providerId="ADAL" clId="{21457798-F778-49A9-9EF0-1251CEE88AB3}" dt="2022-04-20T23:44:25.212" v="477" actId="962"/>
          <ac:spMkLst>
            <pc:docMk/>
            <pc:sldMk cId="3279314402" sldId="256"/>
            <ac:spMk id="30" creationId="{31CCA445-54CF-43B1-9E7B-6BEE21AE3C44}"/>
          </ac:spMkLst>
        </pc:spChg>
        <pc:spChg chg="mod">
          <ac:chgData name="Tory Doney" userId="14ab9842-25b1-49f9-86aa-d25d5717c55c" providerId="ADAL" clId="{21457798-F778-49A9-9EF0-1251CEE88AB3}" dt="2022-04-20T23:44:22.879" v="475" actId="962"/>
          <ac:spMkLst>
            <pc:docMk/>
            <pc:sldMk cId="3279314402" sldId="256"/>
            <ac:spMk id="41" creationId="{06D1BB04-1050-4276-A6CA-F90E4751EF43}"/>
          </ac:spMkLst>
        </pc:spChg>
        <pc:spChg chg="mod">
          <ac:chgData name="Tory Doney" userId="14ab9842-25b1-49f9-86aa-d25d5717c55c" providerId="ADAL" clId="{21457798-F778-49A9-9EF0-1251CEE88AB3}" dt="2022-04-20T23:44:23.805" v="476" actId="962"/>
          <ac:spMkLst>
            <pc:docMk/>
            <pc:sldMk cId="3279314402" sldId="256"/>
            <ac:spMk id="43" creationId="{823A40F4-4BA1-4553-AC88-2C5A59FD29EE}"/>
          </ac:spMkLst>
        </pc:spChg>
        <pc:spChg chg="mod">
          <ac:chgData name="Tory Doney" userId="14ab9842-25b1-49f9-86aa-d25d5717c55c" providerId="ADAL" clId="{21457798-F778-49A9-9EF0-1251CEE88AB3}" dt="2022-04-20T23:44:43.270" v="485" actId="962"/>
          <ac:spMkLst>
            <pc:docMk/>
            <pc:sldMk cId="3279314402" sldId="256"/>
            <ac:spMk id="44" creationId="{D8D86BE9-DB9A-497E-ABA7-A1E92C12035F}"/>
          </ac:spMkLst>
        </pc:spChg>
        <pc:spChg chg="mod">
          <ac:chgData name="Tory Doney" userId="14ab9842-25b1-49f9-86aa-d25d5717c55c" providerId="ADAL" clId="{21457798-F778-49A9-9EF0-1251CEE88AB3}" dt="2022-04-20T23:44:45.412" v="486" actId="962"/>
          <ac:spMkLst>
            <pc:docMk/>
            <pc:sldMk cId="3279314402" sldId="256"/>
            <ac:spMk id="45" creationId="{01FB0F99-A119-4A80-8CF8-90C387A1BEFD}"/>
          </ac:spMkLst>
        </pc:spChg>
        <pc:spChg chg="mod">
          <ac:chgData name="Tory Doney" userId="14ab9842-25b1-49f9-86aa-d25d5717c55c" providerId="ADAL" clId="{21457798-F778-49A9-9EF0-1251CEE88AB3}" dt="2022-04-20T23:44:29.634" v="480" actId="962"/>
          <ac:spMkLst>
            <pc:docMk/>
            <pc:sldMk cId="3279314402" sldId="256"/>
            <ac:spMk id="50" creationId="{DFBE4132-4CEA-411A-8480-0CA8AA6DF070}"/>
          </ac:spMkLst>
        </pc:spChg>
        <pc:grpChg chg="mod ord">
          <ac:chgData name="Tory Doney" userId="14ab9842-25b1-49f9-86aa-d25d5717c55c" providerId="ADAL" clId="{21457798-F778-49A9-9EF0-1251CEE88AB3}" dt="2022-04-20T23:44:49.476" v="489" actId="962"/>
          <ac:grpSpMkLst>
            <pc:docMk/>
            <pc:sldMk cId="3279314402" sldId="256"/>
            <ac:grpSpMk id="3" creationId="{A7A9BBB3-E124-46F5-B89B-53B7D28A30AE}"/>
          </ac:grpSpMkLst>
        </pc:grpChg>
        <pc:graphicFrameChg chg="mod modGraphic">
          <ac:chgData name="Tory Doney" userId="14ab9842-25b1-49f9-86aa-d25d5717c55c" providerId="ADAL" clId="{21457798-F778-49A9-9EF0-1251CEE88AB3}" dt="2022-04-20T23:44:48.846" v="488" actId="962"/>
          <ac:graphicFrameMkLst>
            <pc:docMk/>
            <pc:sldMk cId="3279314402" sldId="256"/>
            <ac:graphicFrameMk id="4" creationId="{7F890ACD-022E-4973-B463-905413BA86EF}"/>
          </ac:graphicFrameMkLst>
        </pc:graphicFrameChg>
        <pc:picChg chg="mod">
          <ac:chgData name="Tory Doney" userId="14ab9842-25b1-49f9-86aa-d25d5717c55c" providerId="ADAL" clId="{21457798-F778-49A9-9EF0-1251CEE88AB3}" dt="2022-04-20T23:44:35.555" v="482" actId="962"/>
          <ac:picMkLst>
            <pc:docMk/>
            <pc:sldMk cId="3279314402" sldId="256"/>
            <ac:picMk id="15" creationId="{45395B2C-6E3F-48BD-B526-ED6AE773D7E9}"/>
          </ac:picMkLst>
        </pc:picChg>
        <pc:picChg chg="mod">
          <ac:chgData name="Tory Doney" userId="14ab9842-25b1-49f9-86aa-d25d5717c55c" providerId="ADAL" clId="{21457798-F778-49A9-9EF0-1251CEE88AB3}" dt="2022-04-20T23:44:38.627" v="483" actId="962"/>
          <ac:picMkLst>
            <pc:docMk/>
            <pc:sldMk cId="3279314402" sldId="256"/>
            <ac:picMk id="27" creationId="{1F614C88-ACEE-4200-9749-90B0DF6FC1F4}"/>
          </ac:picMkLst>
        </pc:picChg>
        <pc:picChg chg="mod">
          <ac:chgData name="Tory Doney" userId="14ab9842-25b1-49f9-86aa-d25d5717c55c" providerId="ADAL" clId="{21457798-F778-49A9-9EF0-1251CEE88AB3}" dt="2022-04-20T23:44:28.142" v="479" actId="962"/>
          <ac:picMkLst>
            <pc:docMk/>
            <pc:sldMk cId="3279314402" sldId="256"/>
            <ac:picMk id="40" creationId="{C694A4EA-6ED5-48E9-9C43-A260603BEDA8}"/>
          </ac:picMkLst>
        </pc:picChg>
        <pc:cxnChg chg="mod">
          <ac:chgData name="Tory Doney" userId="14ab9842-25b1-49f9-86aa-d25d5717c55c" providerId="ADAL" clId="{21457798-F778-49A9-9EF0-1251CEE88AB3}" dt="2022-04-20T23:44:47.420" v="487" actId="962"/>
          <ac:cxnSpMkLst>
            <pc:docMk/>
            <pc:sldMk cId="3279314402" sldId="256"/>
            <ac:cxnSpMk id="49" creationId="{781790B9-2F7F-47C1-9A2E-9F2A57343CB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81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8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46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29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40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752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745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691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1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06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EC808-E8E1-4BBA-A480-FDEAF2030B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A423F-F622-4371-B813-E60DA8989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460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ichigan.gov/BC3NP" TargetMode="External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10" Type="http://schemas.openxmlformats.org/officeDocument/2006/relationships/image" Target="../media/image8.svg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lowchart: Document 40">
            <a:extLst>
              <a:ext uri="{FF2B5EF4-FFF2-40B4-BE49-F238E27FC236}">
                <a16:creationId xmlns:a16="http://schemas.microsoft.com/office/drawing/2014/main" id="{06D1BB04-1050-4276-A6CA-F90E4751EF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26169" y="970418"/>
            <a:ext cx="6145997" cy="4745809"/>
          </a:xfrm>
          <a:prstGeom prst="flowChartDocument">
            <a:avLst/>
          </a:prstGeom>
          <a:pattFill prst="dashDnDiag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lowchart: Document 42">
            <a:extLst>
              <a:ext uri="{FF2B5EF4-FFF2-40B4-BE49-F238E27FC236}">
                <a16:creationId xmlns:a16="http://schemas.microsoft.com/office/drawing/2014/main" id="{823A40F4-4BA1-4553-AC88-2C5A59FD2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5400000">
            <a:off x="2080489" y="1381780"/>
            <a:ext cx="6281954" cy="4059039"/>
          </a:xfrm>
          <a:prstGeom prst="flowChartDocumen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ardrop 29">
            <a:extLst>
              <a:ext uri="{FF2B5EF4-FFF2-40B4-BE49-F238E27FC236}">
                <a16:creationId xmlns:a16="http://schemas.microsoft.com/office/drawing/2014/main" id="{31CCA445-54CF-43B1-9E7B-6BEE21AE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rot="16200000">
            <a:off x="421891" y="51632"/>
            <a:ext cx="4710352" cy="5147733"/>
          </a:xfrm>
          <a:prstGeom prst="teardrop">
            <a:avLst>
              <a:gd name="adj" fmla="val 94528"/>
            </a:avLst>
          </a:prstGeom>
          <a:pattFill prst="pct40">
            <a:fgClr>
              <a:schemeClr val="accent2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ardrop 28">
            <a:extLst>
              <a:ext uri="{FF2B5EF4-FFF2-40B4-BE49-F238E27FC236}">
                <a16:creationId xmlns:a16="http://schemas.microsoft.com/office/drawing/2014/main" id="{9AF6CAD4-6181-4A7D-8B94-9EBA01BAD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gray">
          <a:xfrm rot="16200000">
            <a:off x="570266" y="149597"/>
            <a:ext cx="4471304" cy="4886491"/>
          </a:xfrm>
          <a:prstGeom prst="teardrop">
            <a:avLst>
              <a:gd name="adj" fmla="val 9510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C694A4EA-6ED5-48E9-9C43-A260603BE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91647" y="325346"/>
            <a:ext cx="5192375" cy="5058529"/>
          </a:xfrm>
          <a:prstGeom prst="rect">
            <a:avLst/>
          </a:prstGeom>
        </p:spPr>
      </p:pic>
      <p:sp>
        <p:nvSpPr>
          <p:cNvPr id="50" name="Rectangle: Diagonal Corners Rounded 49">
            <a:extLst>
              <a:ext uri="{FF2B5EF4-FFF2-40B4-BE49-F238E27FC236}">
                <a16:creationId xmlns:a16="http://schemas.microsoft.com/office/drawing/2014/main" id="{DFBE4132-4CEA-411A-8480-0CA8AA6DF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74693" y="5291387"/>
            <a:ext cx="7423009" cy="3378806"/>
          </a:xfrm>
          <a:prstGeom prst="round2DiagRect">
            <a:avLst>
              <a:gd name="adj1" fmla="val 12633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BE85692-A83E-4993-8D01-BD5E0D034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841223" y="1525512"/>
            <a:ext cx="41197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Due for a </a:t>
            </a:r>
            <a:r>
              <a:rPr lang="en-US" sz="4800" b="1" dirty="0">
                <a:solidFill>
                  <a:schemeClr val="bg1"/>
                </a:solidFill>
              </a:rPr>
              <a:t>mammogram </a:t>
            </a:r>
            <a:r>
              <a:rPr lang="en-US" sz="4800" dirty="0">
                <a:solidFill>
                  <a:schemeClr val="bg1"/>
                </a:solidFill>
              </a:rPr>
              <a:t>or </a:t>
            </a:r>
            <a:r>
              <a:rPr lang="en-US" sz="4800" b="1" dirty="0">
                <a:solidFill>
                  <a:schemeClr val="bg1"/>
                </a:solidFill>
              </a:rPr>
              <a:t>Pap test</a:t>
            </a:r>
            <a:r>
              <a:rPr lang="en-US" sz="48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4" name="Rectangle: Diagonal Corners Rounded 13" descr="Coral background">
            <a:extLst>
              <a:ext uri="{FF2B5EF4-FFF2-40B4-BE49-F238E27FC236}">
                <a16:creationId xmlns:a16="http://schemas.microsoft.com/office/drawing/2014/main" id="{EEC1A9B9-8176-4A61-BE14-3C6E4F8E63A1}"/>
              </a:ext>
            </a:extLst>
          </p:cNvPr>
          <p:cNvSpPr/>
          <p:nvPr/>
        </p:nvSpPr>
        <p:spPr>
          <a:xfrm>
            <a:off x="300322" y="5383876"/>
            <a:ext cx="7171752" cy="3325502"/>
          </a:xfrm>
          <a:prstGeom prst="round2DiagRect">
            <a:avLst>
              <a:gd name="adj1" fmla="val 12633"/>
              <a:gd name="adj2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raphic 14">
            <a:extLst>
              <a:ext uri="{FF2B5EF4-FFF2-40B4-BE49-F238E27FC236}">
                <a16:creationId xmlns:a16="http://schemas.microsoft.com/office/drawing/2014/main" id="{45395B2C-6E3F-48BD-B526-ED6AE773D7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4771" y="8784555"/>
            <a:ext cx="1994261" cy="1070337"/>
          </a:xfrm>
          <a:prstGeom prst="rect">
            <a:avLst/>
          </a:prstGeom>
        </p:spPr>
      </p:pic>
      <p:pic>
        <p:nvPicPr>
          <p:cNvPr id="27" name="Graphic 26">
            <a:extLst>
              <a:ext uri="{FF2B5EF4-FFF2-40B4-BE49-F238E27FC236}">
                <a16:creationId xmlns:a16="http://schemas.microsoft.com/office/drawing/2014/main" id="{1F614C88-ACEE-4200-9749-90B0DF6FC1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857053">
            <a:off x="58681" y="6733674"/>
            <a:ext cx="1681038" cy="1681038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64289BF9-67B6-4360-BC03-F1B1EB0E1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 bwMode="white">
          <a:xfrm>
            <a:off x="315433" y="5692561"/>
            <a:ext cx="71626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3200" b="1" dirty="0">
                <a:solidFill>
                  <a:schemeClr val="bg1"/>
                </a:solidFill>
                <a:latin typeface="+mj-lt"/>
              </a:rPr>
              <a:t>See if you’re eligible for free screenings!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8D86BE9-DB9A-497E-ABA7-A1E92C1203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/>
          <p:nvPr/>
        </p:nvSpPr>
        <p:spPr>
          <a:xfrm>
            <a:off x="174693" y="9439600"/>
            <a:ext cx="4551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  <a:hlinkClick r:id="rId8"/>
              </a:rPr>
              <a:t>www.michigan.gov/BC3NP</a:t>
            </a:r>
            <a:r>
              <a:rPr lang="en-US" sz="28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1FB0F99-A119-4A80-8CF8-90C387A1B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white">
          <a:xfrm>
            <a:off x="1422400" y="6706607"/>
            <a:ext cx="5388333" cy="15388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400" b="1" dirty="0">
                <a:solidFill>
                  <a:schemeClr val="bg1"/>
                </a:solidFill>
              </a:rPr>
              <a:t>   844-I GOT SCR</a:t>
            </a:r>
            <a:r>
              <a:rPr lang="en-US" sz="4000" b="1" dirty="0">
                <a:solidFill>
                  <a:schemeClr val="bg1"/>
                </a:solidFill>
              </a:rPr>
              <a:t> </a:t>
            </a:r>
          </a:p>
          <a:p>
            <a:pPr lvl="0"/>
            <a:r>
              <a:rPr lang="en-US" sz="4000" dirty="0">
                <a:solidFill>
                  <a:schemeClr val="bg1"/>
                </a:solidFill>
              </a:rPr>
              <a:t>(844-446-8727)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781790B9-2F7F-47C1-9A2E-9F2A57343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1465806" y="6415137"/>
            <a:ext cx="465666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F890ACD-022E-4973-B463-905413BA86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927750"/>
              </p:ext>
            </p:extLst>
          </p:nvPr>
        </p:nvGraphicFramePr>
        <p:xfrm>
          <a:off x="4887834" y="7574193"/>
          <a:ext cx="2291815" cy="1003935"/>
        </p:xfrm>
        <a:graphic>
          <a:graphicData uri="http://schemas.openxmlformats.org/drawingml/2006/table">
            <a:tbl>
              <a:tblPr firstRow="1" firstCol="1" lastRow="1" lastCol="1" bandRow="1" bandCol="1">
                <a:effectLst/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3007736788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3447463466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748517145"/>
                    </a:ext>
                  </a:extLst>
                </a:gridCol>
                <a:gridCol w="682090">
                  <a:extLst>
                    <a:ext uri="{9D8B030D-6E8A-4147-A177-3AD203B41FA5}">
                      <a16:colId xmlns:a16="http://schemas.microsoft.com/office/drawing/2014/main" val="393345477"/>
                    </a:ext>
                  </a:extLst>
                </a:gridCol>
              </a:tblGrid>
              <a:tr h="1778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# ppl in house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Annual Household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Income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# ppl in house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Annual Household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Income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678115"/>
                  </a:ext>
                </a:extLst>
              </a:tr>
              <a:tr h="1835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1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$33,975.00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4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$69,375.00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3150646"/>
                  </a:ext>
                </a:extLst>
              </a:tr>
              <a:tr h="1720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2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$45,775.00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5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$81,175.00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7054"/>
                  </a:ext>
                </a:extLst>
              </a:tr>
              <a:tr h="1663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3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$57,575.00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6</a:t>
                      </a:r>
                      <a:endParaRPr lang="en-US" sz="1100" b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</a:rPr>
                        <a:t>$92,975.00</a:t>
                      </a:r>
                      <a:endParaRPr lang="en-US" sz="1100" b="0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046402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7A9BBB3-E124-46F5-B89B-53B7D28A3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60902" y="8955565"/>
            <a:ext cx="4988262" cy="523220"/>
            <a:chOff x="362672" y="9356769"/>
            <a:chExt cx="4988262" cy="523220"/>
          </a:xfrm>
        </p:grpSpPr>
        <p:pic>
          <p:nvPicPr>
            <p:cNvPr id="2" name="Graphic 1">
              <a:extLst>
                <a:ext uri="{FF2B5EF4-FFF2-40B4-BE49-F238E27FC236}">
                  <a16:creationId xmlns:a16="http://schemas.microsoft.com/office/drawing/2014/main" id="{01D4866B-927F-4758-8803-6486C077372C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362672" y="9415075"/>
              <a:ext cx="429642" cy="429642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C67D52B-8FE4-4314-9460-E229AF19EB33}"/>
                </a:ext>
              </a:extLst>
            </p:cNvPr>
            <p:cNvSpPr txBox="1"/>
            <p:nvPr/>
          </p:nvSpPr>
          <p:spPr>
            <a:xfrm>
              <a:off x="799277" y="9356769"/>
              <a:ext cx="455165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tx2"/>
                  </a:solidFill>
                </a:rPr>
                <a:t>@MichiganBC3NP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931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C3NP">
      <a:dk1>
        <a:srgbClr val="4C4D4D"/>
      </a:dk1>
      <a:lt1>
        <a:sysClr val="window" lastClr="FFFFFF"/>
      </a:lt1>
      <a:dk2>
        <a:srgbClr val="4C4D4D"/>
      </a:dk2>
      <a:lt2>
        <a:srgbClr val="E7E6E6"/>
      </a:lt2>
      <a:accent1>
        <a:srgbClr val="EE646E"/>
      </a:accent1>
      <a:accent2>
        <a:srgbClr val="98D8E1"/>
      </a:accent2>
      <a:accent3>
        <a:srgbClr val="A5A5A5"/>
      </a:accent3>
      <a:accent4>
        <a:srgbClr val="E8EA7E"/>
      </a:accent4>
      <a:accent5>
        <a:srgbClr val="5EC2D0"/>
      </a:accent5>
      <a:accent6>
        <a:srgbClr val="DE1826"/>
      </a:accent6>
      <a:hlink>
        <a:srgbClr val="34A7B6"/>
      </a:hlink>
      <a:folHlink>
        <a:srgbClr val="EA3E4A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9E0E36374E6D49AD8CDFADB6B3D2E9" ma:contentTypeVersion="13" ma:contentTypeDescription="Create a new document." ma:contentTypeScope="" ma:versionID="d89732221fc4f0b5de6853fa238e2d19">
  <xsd:schema xmlns:xsd="http://www.w3.org/2001/XMLSchema" xmlns:xs="http://www.w3.org/2001/XMLSchema" xmlns:p="http://schemas.microsoft.com/office/2006/metadata/properties" xmlns:ns2="3eb708b3-8b26-4966-aa37-3ff759c40c2a" xmlns:ns3="09974922-ec01-47b5-899e-4ef744845033" targetNamespace="http://schemas.microsoft.com/office/2006/metadata/properties" ma:root="true" ma:fieldsID="fdcf0a29bc17825ed50f66e4d64e39f8" ns2:_="" ns3:_="">
    <xsd:import namespace="3eb708b3-8b26-4966-aa37-3ff759c40c2a"/>
    <xsd:import namespace="09974922-ec01-47b5-899e-4ef7448450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b708b3-8b26-4966-aa37-3ff759c40c2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7410c65f-2258-4073-828a-2ba06bde00c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974922-ec01-47b5-899e-4ef7448450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7" nillable="true" ma:displayName="Taxonomy Catch All Column" ma:hidden="true" ma:list="{51715192-c023-41d0-b882-f45deb4a665f}" ma:internalName="TaxCatchAll" ma:showField="CatchAllData" ma:web="09974922-ec01-47b5-899e-4ef74484503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eb708b3-8b26-4966-aa37-3ff759c40c2a">
      <Terms xmlns="http://schemas.microsoft.com/office/infopath/2007/PartnerControls"/>
    </lcf76f155ced4ddcb4097134ff3c332f>
    <TaxCatchAll xmlns="09974922-ec01-47b5-899e-4ef744845033" xsi:nil="true"/>
  </documentManagement>
</p:properties>
</file>

<file path=customXml/itemProps1.xml><?xml version="1.0" encoding="utf-8"?>
<ds:datastoreItem xmlns:ds="http://schemas.openxmlformats.org/officeDocument/2006/customXml" ds:itemID="{3B48B046-0FD5-4DDF-A6E4-95052D4991B3}"/>
</file>

<file path=customXml/itemProps2.xml><?xml version="1.0" encoding="utf-8"?>
<ds:datastoreItem xmlns:ds="http://schemas.openxmlformats.org/officeDocument/2006/customXml" ds:itemID="{FF556548-DE00-413A-B92A-F01EBDC69E19}"/>
</file>

<file path=customXml/itemProps3.xml><?xml version="1.0" encoding="utf-8"?>
<ds:datastoreItem xmlns:ds="http://schemas.openxmlformats.org/officeDocument/2006/customXml" ds:itemID="{07CA8F59-D57C-43A7-B611-6B51217474B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695</TotalTime>
  <Words>64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lylaluoto@gmail.com</dc:creator>
  <cp:lastModifiedBy>Doney, Tory (DHHS-Contractor)</cp:lastModifiedBy>
  <cp:revision>21</cp:revision>
  <dcterms:created xsi:type="dcterms:W3CDTF">2020-04-03T17:32:24Z</dcterms:created>
  <dcterms:modified xsi:type="dcterms:W3CDTF">2022-04-20T23:44:50Z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a2fed65-62e7-46ea-af74-187e0c17143a_Enabled">
    <vt:lpwstr>true</vt:lpwstr>
  </property>
  <property fmtid="{D5CDD505-2E9C-101B-9397-08002B2CF9AE}" pid="3" name="MSIP_Label_3a2fed65-62e7-46ea-af74-187e0c17143a_SetDate">
    <vt:lpwstr>2021-11-19T15:10:00Z</vt:lpwstr>
  </property>
  <property fmtid="{D5CDD505-2E9C-101B-9397-08002B2CF9AE}" pid="4" name="MSIP_Label_3a2fed65-62e7-46ea-af74-187e0c17143a_Method">
    <vt:lpwstr>Privileged</vt:lpwstr>
  </property>
  <property fmtid="{D5CDD505-2E9C-101B-9397-08002B2CF9AE}" pid="5" name="MSIP_Label_3a2fed65-62e7-46ea-af74-187e0c17143a_Name">
    <vt:lpwstr>3a2fed65-62e7-46ea-af74-187e0c17143a</vt:lpwstr>
  </property>
  <property fmtid="{D5CDD505-2E9C-101B-9397-08002B2CF9AE}" pid="6" name="MSIP_Label_3a2fed65-62e7-46ea-af74-187e0c17143a_SiteId">
    <vt:lpwstr>d5fb7087-3777-42ad-966a-892ef47225d1</vt:lpwstr>
  </property>
  <property fmtid="{D5CDD505-2E9C-101B-9397-08002B2CF9AE}" pid="7" name="MSIP_Label_3a2fed65-62e7-46ea-af74-187e0c17143a_ActionId">
    <vt:lpwstr>f99960ef-1ad7-46e8-ad5a-08980e1fe3fc</vt:lpwstr>
  </property>
  <property fmtid="{D5CDD505-2E9C-101B-9397-08002B2CF9AE}" pid="8" name="MSIP_Label_3a2fed65-62e7-46ea-af74-187e0c17143a_ContentBits">
    <vt:lpwstr>0</vt:lpwstr>
  </property>
  <property fmtid="{D5CDD505-2E9C-101B-9397-08002B2CF9AE}" pid="9" name="ContentTypeId">
    <vt:lpwstr>0x010100F59E0E36374E6D49AD8CDFADB6B3D2E9</vt:lpwstr>
  </property>
</Properties>
</file>